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6418" autoAdjust="0"/>
  </p:normalViewPr>
  <p:slideViewPr>
    <p:cSldViewPr>
      <p:cViewPr varScale="1">
        <p:scale>
          <a:sx n="65" d="100"/>
          <a:sy n="65" d="100"/>
        </p:scale>
        <p:origin x="475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Autofit/>
          </a:bodyPr>
          <a:lstStyle/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جلال بر نامت ای صیاد دلهای پریشان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تسلی بخش </a:t>
            </a:r>
            <a:r>
              <a:rPr lang="fa-IR" sz="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محرومان</a:t>
            </a:r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و هم یار </a:t>
            </a:r>
            <a:r>
              <a:rPr lang="fa-IR" sz="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ضعیفان</a:t>
            </a:r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Autofit/>
          </a:bodyPr>
          <a:lstStyle/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جلال بر نامت ای خورشید تابان درخشان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تو ای آرامی دل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قوت جان ، نور ایمان</a:t>
            </a:r>
          </a:p>
        </p:txBody>
      </p:sp>
    </p:spTree>
    <p:extLst>
      <p:ext uri="{BB962C8B-B14F-4D97-AF65-F5344CB8AC3E}">
        <p14:creationId xmlns:p14="http://schemas.microsoft.com/office/powerpoint/2010/main" val="214435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Autofit/>
          </a:bodyPr>
          <a:lstStyle/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جلال بر نامت ای صیاد دلهای پریشان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تسلی بخش </a:t>
            </a:r>
            <a:r>
              <a:rPr lang="fa-IR" sz="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محرومان</a:t>
            </a:r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و هم یار </a:t>
            </a:r>
            <a:r>
              <a:rPr lang="fa-IR" sz="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ضعیفان</a:t>
            </a:r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215469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Autofit/>
          </a:bodyPr>
          <a:lstStyle/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جلال بر نامت ای خورشید تابان درخشان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تو ای آرامی دل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قوت جان ، نور ایمان</a:t>
            </a:r>
          </a:p>
        </p:txBody>
      </p:sp>
    </p:spTree>
    <p:extLst>
      <p:ext uri="{BB962C8B-B14F-4D97-AF65-F5344CB8AC3E}">
        <p14:creationId xmlns:p14="http://schemas.microsoft.com/office/powerpoint/2010/main" val="121188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Autofit/>
          </a:bodyPr>
          <a:lstStyle/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کدام عاشق صلیب عشق را بر دوش برداشت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حیات جاودانی بر تو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ستم بر خود روا داشت</a:t>
            </a:r>
          </a:p>
        </p:txBody>
      </p:sp>
    </p:spTree>
    <p:extLst>
      <p:ext uri="{BB962C8B-B14F-4D97-AF65-F5344CB8AC3E}">
        <p14:creationId xmlns:p14="http://schemas.microsoft.com/office/powerpoint/2010/main" val="45479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Autofit/>
          </a:bodyPr>
          <a:lstStyle/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کدام عاشق به راه عشق 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فدیه نقد جان کرد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کجا جبران این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عشق </a:t>
            </a:r>
            <a:r>
              <a:rPr lang="fa-IR" sz="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عظیمش</a:t>
            </a:r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را توان کرد</a:t>
            </a:r>
          </a:p>
        </p:txBody>
      </p:sp>
    </p:spTree>
    <p:extLst>
      <p:ext uri="{BB962C8B-B14F-4D97-AF65-F5344CB8AC3E}">
        <p14:creationId xmlns:p14="http://schemas.microsoft.com/office/powerpoint/2010/main" val="233113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Autofit/>
          </a:bodyPr>
          <a:lstStyle/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ستایش بر خدایی 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که جفا دید و وفا کرد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جهان را از گناهان 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پاک و از غمها رها کرد</a:t>
            </a:r>
          </a:p>
        </p:txBody>
      </p:sp>
    </p:spTree>
    <p:extLst>
      <p:ext uri="{BB962C8B-B14F-4D97-AF65-F5344CB8AC3E}">
        <p14:creationId xmlns:p14="http://schemas.microsoft.com/office/powerpoint/2010/main" val="256959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Autofit/>
          </a:bodyPr>
          <a:lstStyle/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جلال بر نامت ای صیاد دلهای پریشان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تسلی بخش </a:t>
            </a:r>
            <a:r>
              <a:rPr lang="fa-IR" sz="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محرومان</a:t>
            </a:r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و هم یار </a:t>
            </a:r>
            <a:r>
              <a:rPr lang="fa-IR" sz="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ضعیفان</a:t>
            </a:r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13688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Autofit/>
          </a:bodyPr>
          <a:lstStyle/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جلال بر نامت ای خورشید تابان درخشان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تو ای آرامی دل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قوت جان ، نور ایمان</a:t>
            </a:r>
          </a:p>
          <a:p>
            <a:pPr rtl="1"/>
            <a:r>
              <a:rPr lang="fa-IR" sz="5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(2)</a:t>
            </a:r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621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155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sany</dc:creator>
  <cp:lastModifiedBy>siamak pourkazemi</cp:lastModifiedBy>
  <cp:revision>40</cp:revision>
  <dcterms:created xsi:type="dcterms:W3CDTF">2011-06-03T04:58:01Z</dcterms:created>
  <dcterms:modified xsi:type="dcterms:W3CDTF">2019-07-20T03:36:07Z</dcterms:modified>
</cp:coreProperties>
</file>