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5" d="100"/>
          <a:sy n="65" d="100"/>
        </p:scale>
        <p:origin x="47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خار و </a:t>
            </a:r>
            <a:r>
              <a:rPr lang="fa-IR" sz="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مضروب</a:t>
            </a: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بر روی صلیب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نفس های آخر را می کشید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پیش چشم دل </a:t>
            </a:r>
            <a:r>
              <a:rPr lang="fa-IR" sz="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باختگان</a:t>
            </a:r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فریاد آخر را می کشید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5638800"/>
          </a:xfrm>
        </p:spPr>
        <p:txBody>
          <a:bodyPr>
            <a:noAutofit/>
          </a:bodyPr>
          <a:lstStyle/>
          <a:p>
            <a:pPr rtl="1"/>
            <a:r>
              <a:rPr lang="fa-I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 کیست او کیست </a:t>
            </a:r>
          </a:p>
          <a:p>
            <a:pPr rtl="1"/>
            <a:r>
              <a:rPr lang="fa-I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بره ای که شیر ثبت یهود است</a:t>
            </a:r>
          </a:p>
          <a:p>
            <a:pPr rtl="1"/>
            <a:r>
              <a:rPr lang="fa-I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 کیست او کیست</a:t>
            </a:r>
          </a:p>
          <a:p>
            <a:pPr rtl="1"/>
            <a:r>
              <a:rPr lang="fa-I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الف و یا ، ابتدا و </a:t>
            </a:r>
            <a:r>
              <a:rPr lang="fa-IR" sz="4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انتهاست</a:t>
            </a:r>
            <a:endParaRPr lang="fa-IR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 کیست او کیست</a:t>
            </a:r>
          </a:p>
          <a:p>
            <a:pPr rtl="1"/>
            <a:r>
              <a:rPr lang="fa-I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فاتح سرزمینهای قلب ماست</a:t>
            </a:r>
          </a:p>
        </p:txBody>
      </p:sp>
    </p:spTree>
    <p:extLst>
      <p:ext uri="{BB962C8B-B14F-4D97-AF65-F5344CB8AC3E}">
        <p14:creationId xmlns:p14="http://schemas.microsoft.com/office/powerpoint/2010/main" val="78223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قطره </a:t>
            </a:r>
            <a:r>
              <a:rPr lang="fa-IR" sz="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قطره</a:t>
            </a: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خون پاکش از صلیب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از شیار های بی امانش می </a:t>
            </a:r>
            <a:r>
              <a:rPr lang="fa-IR" sz="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چکید</a:t>
            </a:r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بهر پیوند دوباره من و تو با پدر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طعم رنج ها و گناهان من و تو را </a:t>
            </a:r>
            <a:r>
              <a:rPr lang="fa-IR" sz="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چشید</a:t>
            </a:r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20566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5638800"/>
          </a:xfrm>
        </p:spPr>
        <p:txBody>
          <a:bodyPr>
            <a:noAutofit/>
          </a:bodyPr>
          <a:lstStyle/>
          <a:p>
            <a:pPr rtl="1"/>
            <a:r>
              <a:rPr lang="fa-I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 کیست او کیست </a:t>
            </a:r>
          </a:p>
          <a:p>
            <a:pPr rtl="1"/>
            <a:r>
              <a:rPr lang="fa-I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بره ای که شیر ثبت یهود است</a:t>
            </a:r>
          </a:p>
          <a:p>
            <a:pPr rtl="1"/>
            <a:r>
              <a:rPr lang="fa-I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 کیست او کیست</a:t>
            </a:r>
          </a:p>
          <a:p>
            <a:pPr rtl="1"/>
            <a:r>
              <a:rPr lang="fa-I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الف و یا ، ابتدا و </a:t>
            </a:r>
            <a:r>
              <a:rPr lang="fa-IR" sz="4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انتهاست</a:t>
            </a:r>
            <a:endParaRPr lang="fa-IR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 کیست او کیست</a:t>
            </a:r>
          </a:p>
          <a:p>
            <a:pPr rtl="1"/>
            <a:r>
              <a:rPr lang="fa-I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فاتح سرزمینهای قلب ماست</a:t>
            </a:r>
          </a:p>
        </p:txBody>
      </p:sp>
    </p:spTree>
    <p:extLst>
      <p:ext uri="{BB962C8B-B14F-4D97-AF65-F5344CB8AC3E}">
        <p14:creationId xmlns:p14="http://schemas.microsoft.com/office/powerpoint/2010/main" val="386386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 چه می اندیشی،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مسیح بر روی صلیب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 چه می اندیشی،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مسیح بر روی صلیب</a:t>
            </a:r>
          </a:p>
        </p:txBody>
      </p:sp>
    </p:spTree>
    <p:extLst>
      <p:ext uri="{BB962C8B-B14F-4D97-AF65-F5344CB8AC3E}">
        <p14:creationId xmlns:p14="http://schemas.microsoft.com/office/powerpoint/2010/main" val="2959416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 تو اندیشید،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رفیق بر روی صلیب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 تو اندیشید،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رفیق بر روی صلیب</a:t>
            </a:r>
          </a:p>
        </p:txBody>
      </p:sp>
    </p:spTree>
    <p:extLst>
      <p:ext uri="{BB962C8B-B14F-4D97-AF65-F5344CB8AC3E}">
        <p14:creationId xmlns:p14="http://schemas.microsoft.com/office/powerpoint/2010/main" val="3841888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156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39</cp:revision>
  <dcterms:created xsi:type="dcterms:W3CDTF">2011-06-03T04:58:01Z</dcterms:created>
  <dcterms:modified xsi:type="dcterms:W3CDTF">2019-07-17T16:46:31Z</dcterms:modified>
</cp:coreProperties>
</file>