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منجیم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عیسی،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ای شاه جلال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ستایمت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تمام جان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216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غم و سختی،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تنگی و جفا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امیدم تویی ای عیسی</a:t>
            </a:r>
          </a:p>
        </p:txBody>
      </p:sp>
    </p:spTree>
    <p:extLst>
      <p:ext uri="{BB962C8B-B14F-4D97-AF65-F5344CB8AC3E}">
        <p14:creationId xmlns:p14="http://schemas.microsoft.com/office/powerpoint/2010/main" val="218568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890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وعده داده ای زود بر میگردی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فرزندانت را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نزدت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میخوانی</a:t>
            </a:r>
          </a:p>
        </p:txBody>
      </p:sp>
    </p:spTree>
    <p:extLst>
      <p:ext uri="{BB962C8B-B14F-4D97-AF65-F5344CB8AC3E}">
        <p14:creationId xmlns:p14="http://schemas.microsoft.com/office/powerpoint/2010/main" val="741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488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159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اُه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59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96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42</cp:revision>
  <dcterms:created xsi:type="dcterms:W3CDTF">2011-06-03T04:58:01Z</dcterms:created>
  <dcterms:modified xsi:type="dcterms:W3CDTF">2019-07-26T04:21:40Z</dcterms:modified>
</cp:coreProperties>
</file>