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5" d="100"/>
          <a:sy n="65" d="100"/>
        </p:scale>
        <p:origin x="47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حضور خداوند، روح او در ماست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شادان و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مسروریم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ما، روح او در ماست</a:t>
            </a:r>
          </a:p>
          <a:p>
            <a:pPr rtl="1"/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ما را از روح پر کرده، روح او در ماست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دل او را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ستاییم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 روح او در ماست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ها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هللویاه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روح او در ماست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951538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 شبان ماست، روح او در ماست</a:t>
            </a:r>
          </a:p>
          <a:p>
            <a:pPr rtl="1"/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راه و راستی ماست، روح او در ماست</a:t>
            </a:r>
          </a:p>
          <a:p>
            <a:pPr rtl="1"/>
            <a:endParaRPr lang="fa-IR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ما را نیز حفظ میکند، روح او در ماست</a:t>
            </a:r>
          </a:p>
          <a:p>
            <a:pPr rtl="1"/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هر جا ما را میبرد، روح او در ماست</a:t>
            </a:r>
          </a:p>
        </p:txBody>
      </p:sp>
    </p:spTree>
    <p:extLst>
      <p:ext uri="{BB962C8B-B14F-4D97-AF65-F5344CB8AC3E}">
        <p14:creationId xmlns:p14="http://schemas.microsoft.com/office/powerpoint/2010/main" val="236053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ها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هللویاه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روح او در ماست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2959876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شایسته ی حمد است، روح او در ماست</a:t>
            </a:r>
          </a:p>
          <a:p>
            <a:pPr rtl="1"/>
            <a:r>
              <a:rPr lang="fa-IR" sz="4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تسبیحات</a:t>
            </a:r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او را </a:t>
            </a:r>
            <a:r>
              <a:rPr lang="fa-IR" sz="4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سزاست</a:t>
            </a:r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 روح او در ماست</a:t>
            </a:r>
          </a:p>
          <a:p>
            <a:pPr rtl="1"/>
            <a:endParaRPr lang="fa-IR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قوت خداوند ، روح او در ماست</a:t>
            </a:r>
          </a:p>
          <a:p>
            <a:pPr rtl="1"/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نامش را </a:t>
            </a:r>
            <a:r>
              <a:rPr lang="fa-IR" sz="4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برافرازیم</a:t>
            </a:r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 روح او در ماست</a:t>
            </a:r>
          </a:p>
          <a:p>
            <a:pPr rtl="1"/>
            <a:endParaRPr lang="fa-IR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575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ها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هللویاه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روح او در ماست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156463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138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40</cp:revision>
  <dcterms:created xsi:type="dcterms:W3CDTF">2011-06-03T04:58:01Z</dcterms:created>
  <dcterms:modified xsi:type="dcterms:W3CDTF">2019-07-22T04:03:09Z</dcterms:modified>
</cp:coreProperties>
</file>