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5" d="100"/>
          <a:sy n="65" d="100"/>
        </p:scale>
        <p:origin x="47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اینک تویی نجات من، 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 تو توکل می کنم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چشمه ی روح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القدس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 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جانم را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سیرآب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میکنم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یاد دارم نیکویی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ات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 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وعده ها و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پیروزیت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مرا به نام تو خوانده ای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باشم امین در خانه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ات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838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ستایش و سپاس تو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طریق این حیات من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انتظار روی توست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این قلب و جان خدای من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403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این را دانم به فیض توست</a:t>
            </a:r>
          </a:p>
          <a:p>
            <a:pPr rtl="1"/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نجاتی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که در تو دارم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مرا به دیدی خداوند 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که احتیاج به تو دارم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785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ستایش و سپاس تو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طریق این حیات من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انتظار روی توست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این قلب و جان خدای من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(3)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100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106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42</cp:revision>
  <dcterms:created xsi:type="dcterms:W3CDTF">2011-06-03T04:58:01Z</dcterms:created>
  <dcterms:modified xsi:type="dcterms:W3CDTF">2019-07-29T04:18:34Z</dcterms:modified>
</cp:coreProperties>
</file>