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چشمان تو که می نگرم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بینم آن نور خدا را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چشمان تو که می نگرم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چشم آن روح خدا را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0349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چشمان تو که می نگرم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بینم آن نور خدا را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60365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چشمان تو که می نگرم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بینم آن نور خدا را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26887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معبود من،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تویی سلطان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بینم آن نور خدا را ،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چشم آن روح خدا را</a:t>
            </a:r>
          </a:p>
        </p:txBody>
      </p:sp>
    </p:spTree>
    <p:extLst>
      <p:ext uri="{BB962C8B-B14F-4D97-AF65-F5344CB8AC3E}">
        <p14:creationId xmlns:p14="http://schemas.microsoft.com/office/powerpoint/2010/main" val="23883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آغوش توست پناهم،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مرهم و تکیه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گاهم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تو فقط من آزادم،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تویی طریق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940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آغوش توست پناهم،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مرهم و تکیه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گاهم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تو فقط من آزادم،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تویی طریق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656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طریق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طریق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216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42</cp:revision>
  <dcterms:created xsi:type="dcterms:W3CDTF">2011-06-03T04:58:01Z</dcterms:created>
  <dcterms:modified xsi:type="dcterms:W3CDTF">2019-07-25T05:11:17Z</dcterms:modified>
</cp:coreProperties>
</file>