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اگه دل شکسته ام، یا صدا تو نشنوم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پایدارم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حتی، اگر نبینم تو را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طوفان ها و سختی ها، کند سد راه مرا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برافرازم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دست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تو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عشق تو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داد، 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مرا آزاد ساخت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27312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اگر روی کوه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یا ته دره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39340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عشق تو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داد، 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مرا آزاد ساخت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254348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اگر روی کوه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یا ته دره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61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یاد آورم کارهایت برایم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وحیاتت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که دادی بهر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عشق تو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داد، 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مرا آزاد ساخت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32784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اگر روی کوه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یا ته دره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12100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پر از امیدم و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خورشید در آسمان است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دست تو پدر با من است</a:t>
            </a:r>
          </a:p>
        </p:txBody>
      </p:sp>
    </p:spTree>
    <p:extLst>
      <p:ext uri="{BB962C8B-B14F-4D97-AF65-F5344CB8AC3E}">
        <p14:creationId xmlns:p14="http://schemas.microsoft.com/office/powerpoint/2010/main" val="33638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مشتاق تو می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نزد تو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برافرازم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تو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132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یاد آورم کارهایت برایم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وحیاتت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که دادی بهر من</a:t>
            </a:r>
          </a:p>
        </p:txBody>
      </p:sp>
    </p:spTree>
    <p:extLst>
      <p:ext uri="{BB962C8B-B14F-4D97-AF65-F5344CB8AC3E}">
        <p14:creationId xmlns:p14="http://schemas.microsoft.com/office/powerpoint/2010/main" val="17088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عشق تو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داد، 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مرا آزاد ساخت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</p:txBody>
      </p:sp>
    </p:spTree>
    <p:extLst>
      <p:ext uri="{BB962C8B-B14F-4D97-AF65-F5344CB8AC3E}">
        <p14:creationId xmlns:p14="http://schemas.microsoft.com/office/powerpoint/2010/main" val="162974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اگر روی کوه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یا ته دره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از آن تو هستم</a:t>
            </a:r>
          </a:p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34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ابد، از حال تا ابد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 از آن تو هستم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50207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242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44</cp:revision>
  <dcterms:created xsi:type="dcterms:W3CDTF">2011-06-03T04:58:01Z</dcterms:created>
  <dcterms:modified xsi:type="dcterms:W3CDTF">2019-08-03T06:26:53Z</dcterms:modified>
</cp:coreProperties>
</file>