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5" d="100"/>
          <a:sy n="65" d="100"/>
        </p:scale>
        <p:origin x="47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چون روح تو از اعلا،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می بارد بر قلب من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آتش و حضور توست،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گرداگرد جان من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2918515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میدانم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حیاتم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در دست توست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می خوانم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نجاتم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با فیض توست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1196305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محبت و لطف توست،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همواره در قلب من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حضور گرم توست،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سایبان این جان من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میدانم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حیاتم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در دست توست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می خوانم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نجاتم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با فیض توست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1387372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حضورت خداوند 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هر جا که خواهی می روم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آن مسح و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آتشت</a:t>
            </a:r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پیغامت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را در روح اعلام کنم</a:t>
            </a:r>
          </a:p>
        </p:txBody>
      </p:sp>
    </p:spTree>
    <p:extLst>
      <p:ext uri="{BB962C8B-B14F-4D97-AF65-F5344CB8AC3E}">
        <p14:creationId xmlns:p14="http://schemas.microsoft.com/office/powerpoint/2010/main" val="287007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حضورت و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آتشت</a:t>
            </a:r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هر جا که خواهی می روم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آن مسح و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قدرتت</a:t>
            </a:r>
            <a:endParaRPr lang="fa-IR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پیغامت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را در روح اعلام کنم</a:t>
            </a:r>
          </a:p>
        </p:txBody>
      </p:sp>
    </p:spTree>
    <p:extLst>
      <p:ext uri="{BB962C8B-B14F-4D97-AF65-F5344CB8AC3E}">
        <p14:creationId xmlns:p14="http://schemas.microsoft.com/office/powerpoint/2010/main" val="4027116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میدانم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حیاتم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در دست توست</a:t>
            </a: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می خوانم </a:t>
            </a:r>
            <a:r>
              <a:rPr lang="fa-IR" sz="4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نجاتم</a:t>
            </a:r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با فیض توست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(3)</a:t>
            </a:r>
          </a:p>
        </p:txBody>
      </p:sp>
    </p:spTree>
    <p:extLst>
      <p:ext uri="{BB962C8B-B14F-4D97-AF65-F5344CB8AC3E}">
        <p14:creationId xmlns:p14="http://schemas.microsoft.com/office/powerpoint/2010/main" val="371426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132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45</cp:revision>
  <dcterms:created xsi:type="dcterms:W3CDTF">2011-06-03T04:58:01Z</dcterms:created>
  <dcterms:modified xsi:type="dcterms:W3CDTF">2019-08-07T09:35:33Z</dcterms:modified>
</cp:coreProperties>
</file>